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631" r:id="rId13"/>
    <p:sldId id="2076137134" r:id="rId14"/>
    <p:sldId id="2134805633" r:id="rId15"/>
    <p:sldId id="2134805632" r:id="rId16"/>
    <p:sldId id="2134805709" r:id="rId17"/>
    <p:sldId id="2134805733" r:id="rId18"/>
    <p:sldId id="2076137127" r:id="rId19"/>
    <p:sldId id="2134805717" r:id="rId20"/>
    <p:sldId id="2134805556" r:id="rId21"/>
    <p:sldId id="2134805557" r:id="rId22"/>
    <p:sldId id="2076137131" r:id="rId23"/>
    <p:sldId id="2134805591" r:id="rId24"/>
    <p:sldId id="2134805595" r:id="rId25"/>
    <p:sldId id="2134805593" r:id="rId26"/>
    <p:sldId id="2134805558" r:id="rId27"/>
    <p:sldId id="2076137132" r:id="rId28"/>
    <p:sldId id="2134805710" r:id="rId29"/>
    <p:sldId id="2134805718" r:id="rId30"/>
    <p:sldId id="2134805560" r:id="rId31"/>
    <p:sldId id="2134805719" r:id="rId32"/>
    <p:sldId id="2134805596" r:id="rId33"/>
    <p:sldId id="2134805586" r:id="rId34"/>
    <p:sldId id="2134805603" r:id="rId35"/>
    <p:sldId id="2134805722" r:id="rId36"/>
    <p:sldId id="2134805720" r:id="rId37"/>
    <p:sldId id="2134805568" r:id="rId38"/>
    <p:sldId id="2134805582" r:id="rId39"/>
    <p:sldId id="2134805577" r:id="rId40"/>
    <p:sldId id="2134805572" r:id="rId41"/>
    <p:sldId id="2134805574" r:id="rId42"/>
    <p:sldId id="2134805590" r:id="rId43"/>
    <p:sldId id="2134805584" r:id="rId44"/>
    <p:sldId id="2134805585" r:id="rId45"/>
    <p:sldId id="2134805601" r:id="rId46"/>
    <p:sldId id="2134805606" r:id="rId47"/>
    <p:sldId id="2134805602" r:id="rId48"/>
    <p:sldId id="2134805634" r:id="rId49"/>
    <p:sldId id="2134805605" r:id="rId50"/>
    <p:sldId id="2134805721" r:id="rId51"/>
    <p:sldId id="2134805592" r:id="rId52"/>
    <p:sldId id="2134805700" r:id="rId53"/>
    <p:sldId id="2134805701" r:id="rId54"/>
    <p:sldId id="2134805703" r:id="rId55"/>
    <p:sldId id="2134805704" r:id="rId56"/>
    <p:sldId id="2134805723" r:id="rId57"/>
    <p:sldId id="3191" r:id="rId58"/>
    <p:sldId id="2076137137" r:id="rId59"/>
    <p:sldId id="3192" r:id="rId60"/>
    <p:sldId id="2134805724" r:id="rId61"/>
    <p:sldId id="2134805636" r:id="rId62"/>
    <p:sldId id="2134805725" r:id="rId63"/>
    <p:sldId id="2134805726" r:id="rId64"/>
    <p:sldId id="2134805589" r:id="rId65"/>
    <p:sldId id="2134805594" r:id="rId66"/>
    <p:sldId id="3201" r:id="rId67"/>
    <p:sldId id="3164" r:id="rId68"/>
    <p:sldId id="2076137135" r:id="rId69"/>
    <p:sldId id="3194" r:id="rId70"/>
    <p:sldId id="3204" r:id="rId71"/>
    <p:sldId id="3187" r:id="rId72"/>
    <p:sldId id="2581" r:id="rId73"/>
    <p:sldId id="2076136257" r:id="rId74"/>
    <p:sldId id="2134805711" r:id="rId75"/>
    <p:sldId id="2134805712" r:id="rId76"/>
    <p:sldId id="2134805713" r:id="rId77"/>
    <p:sldId id="2134805714" r:id="rId78"/>
    <p:sldId id="3218" r:id="rId79"/>
    <p:sldId id="3233" r:id="rId80"/>
    <p:sldId id="3234" r:id="rId81"/>
    <p:sldId id="3219" r:id="rId82"/>
    <p:sldId id="4950" r:id="rId83"/>
    <p:sldId id="4926" r:id="rId84"/>
    <p:sldId id="2134805716" r:id="rId85"/>
    <p:sldId id="4928" r:id="rId86"/>
    <p:sldId id="2134805715" r:id="rId87"/>
    <p:sldId id="4929" r:id="rId88"/>
    <p:sldId id="4930" r:id="rId89"/>
    <p:sldId id="4931" r:id="rId90"/>
    <p:sldId id="4932" r:id="rId91"/>
    <p:sldId id="4933" r:id="rId92"/>
    <p:sldId id="4991" r:id="rId93"/>
    <p:sldId id="5027" r:id="rId94"/>
    <p:sldId id="2134805615" r:id="rId95"/>
    <p:sldId id="2134805616" r:id="rId96"/>
    <p:sldId id="2134805617" r:id="rId97"/>
    <p:sldId id="2134805618" r:id="rId98"/>
    <p:sldId id="2134805619" r:id="rId99"/>
    <p:sldId id="2134805620" r:id="rId100"/>
    <p:sldId id="2134805621" r:id="rId101"/>
    <p:sldId id="2134805622" r:id="rId102"/>
    <p:sldId id="2134805623" r:id="rId103"/>
    <p:sldId id="2134805624" r:id="rId104"/>
    <p:sldId id="2134805625" r:id="rId105"/>
    <p:sldId id="2134805626" r:id="rId106"/>
    <p:sldId id="2134805627" r:id="rId107"/>
    <p:sldId id="2134805628" r:id="rId108"/>
    <p:sldId id="2134805629" r:id="rId109"/>
    <p:sldId id="2134805630" r:id="rId1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631"/>
            <p14:sldId id="2076137134"/>
            <p14:sldId id="2134805633"/>
            <p14:sldId id="2134805632"/>
            <p14:sldId id="2134805709"/>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21"/>
            <p14:sldId id="2134805592"/>
            <p14:sldId id="2134805700"/>
            <p14:sldId id="2134805701"/>
            <p14:sldId id="2134805703"/>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84" d="100"/>
          <a:sy n="84" d="100"/>
        </p:scale>
        <p:origin x="102" y="120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Sat, 11/27/2021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17</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34496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Sat, 11/27/2021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9.emf"/><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png"/><Relationship Id="rId9" Type="http://schemas.openxmlformats.org/officeDocument/2006/relationships/image" Target="../media/image101.png"/></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6.jpe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17.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3"/>
          <a:stretch>
            <a:fillRect/>
          </a:stretch>
        </p:blipFill>
        <p:spPr>
          <a:xfrm>
            <a:off x="5732963" y="762001"/>
            <a:ext cx="2953836" cy="3624084"/>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Synapse</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 (25-30%)</a:t>
            </a:r>
          </a:p>
          <a:p>
            <a:r>
              <a:rPr lang="en-US" dirty="0"/>
              <a:t>Monitor and optimize data storage and data processing (10-15%)</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9333</TotalTime>
  <Words>3497</Words>
  <Application>Microsoft Office PowerPoint</Application>
  <PresentationFormat>On-screen Show (16:9)</PresentationFormat>
  <Paragraphs>626</Paragraphs>
  <Slides>109</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What is an Azure Data Engineer?</vt:lpstr>
      <vt:lpstr>Azure Data Engineer Associate</vt:lpstr>
      <vt:lpstr>Azure Data Fundamentals</vt:lpstr>
      <vt:lpstr>Azure Data Scientist Associate</vt:lpstr>
      <vt:lpstr>Azure Data Analyst Associate</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Synapse</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Azure Databricks</vt:lpstr>
      <vt:lpstr>Azure Databricks</vt:lpstr>
      <vt:lpstr>Lambda Architecture</vt:lpstr>
      <vt:lpstr>Kappa Architecture</vt:lpstr>
      <vt:lpstr>Lambda Architecture with Databricks</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205</cp:revision>
  <dcterms:created xsi:type="dcterms:W3CDTF">2015-09-28T19:52:00Z</dcterms:created>
  <dcterms:modified xsi:type="dcterms:W3CDTF">2021-11-28T01:13:40Z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